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77" r:id="rId9"/>
    <p:sldId id="263" r:id="rId10"/>
    <p:sldId id="278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0000"/>
  </p:clrMru>
</p:presentationPr>
</file>

<file path=ppt/tableStyles.xml><?xml version="1.0" encoding="utf-8"?>
<a:tblStyleLst xmlns:a="http://schemas.openxmlformats.org/drawingml/2006/main" def="{7CAD81F6-F2A9-4BA3-A558-468549F22286}">
  <a:tblStyle styleId="{7CAD81F6-F2A9-4BA3-A558-468549F222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avLst/>
              <a:gdLst/>
              <a:ahLst/>
              <a:cxnLst/>
              <a:rect l="l" t="t" r="r" b="b"/>
              <a:pathLst>
                <a:path w="2856819" h="635496" extrusionOk="0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avLst/>
              <a:gdLst/>
              <a:ahLst/>
              <a:cxnLst/>
              <a:rect l="l" t="t" r="r" b="b"/>
              <a:pathLst>
                <a:path w="1077258" h="461367" extrusionOk="0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avLst/>
              <a:gdLst/>
              <a:ahLst/>
              <a:cxnLst/>
              <a:rect l="l" t="t" r="r" b="b"/>
              <a:pathLst>
                <a:path w="2856819" h="1055191" extrusionOk="0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avLst/>
              <a:gdLst/>
              <a:ahLst/>
              <a:cxnLst/>
              <a:rect l="l" t="t" r="r" b="b"/>
              <a:pathLst>
                <a:path w="471672" h="250031" extrusionOk="0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avLst/>
              <a:gdLst/>
              <a:ahLst/>
              <a:cxnLst/>
              <a:rect l="l" t="t" r="r" b="b"/>
              <a:pathLst>
                <a:path w="1029645" h="349746" extrusionOk="0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avLst/>
              <a:gdLst/>
              <a:ahLst/>
              <a:cxnLst/>
              <a:rect l="l" t="t" r="r" b="b"/>
              <a:pathLst>
                <a:path w="868949" h="319980" extrusionOk="0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avLst/>
              <a:gdLst/>
              <a:ahLst/>
              <a:cxnLst/>
              <a:rect l="l" t="t" r="r" b="b"/>
              <a:pathLst>
                <a:path w="236580" h="209847" extrusionOk="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avLst/>
              <a:gdLst/>
              <a:ahLst/>
              <a:cxnLst/>
              <a:rect l="l" t="t" r="r" b="b"/>
              <a:pathLst>
                <a:path w="886804" h="324445" extrusionOk="0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avLst/>
              <a:gdLst/>
              <a:ahLst/>
              <a:cxnLst/>
              <a:rect l="l" t="t" r="r" b="b"/>
              <a:pathLst>
                <a:path w="660639" h="284261" extrusionOk="0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avLst/>
              <a:gdLst/>
              <a:ahLst/>
              <a:cxnLst/>
              <a:rect l="l" t="t" r="r" b="b"/>
              <a:pathLst>
                <a:path w="1438825" h="253007" extrusionOk="0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avLst/>
              <a:gdLst/>
              <a:ahLst/>
              <a:cxnLst/>
              <a:rect l="l" t="t" r="r" b="b"/>
              <a:pathLst>
                <a:path w="2856819" h="506015" extrusionOk="0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avLst/>
              <a:gdLst/>
              <a:ahLst/>
              <a:cxnLst/>
              <a:rect l="l" t="t" r="r" b="b"/>
              <a:pathLst>
                <a:path w="1434361" h="253007" extrusionOk="0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avLst/>
              <a:gdLst/>
              <a:ahLst/>
              <a:cxnLst/>
              <a:rect l="l" t="t" r="r" b="b"/>
              <a:pathLst>
                <a:path w="989471" h="342304" extrusionOk="0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avLst/>
              <a:gdLst/>
              <a:ahLst/>
              <a:cxnLst/>
              <a:rect l="l" t="t" r="r" b="b"/>
              <a:pathLst>
                <a:path w="288657" h="218777" extrusionOk="0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avLst/>
              <a:gdLst/>
              <a:ahLst/>
              <a:cxnLst/>
              <a:rect l="l" t="t" r="r" b="b"/>
              <a:pathLst>
                <a:path w="493991" h="254496" extrusionOk="0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avLst/>
              <a:gdLst/>
              <a:ahLst/>
              <a:cxnLst/>
              <a:rect l="l" t="t" r="r" b="b"/>
              <a:pathLst>
                <a:path w="144328" h="193476" extrusionOk="0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avLst/>
              <a:gdLst/>
              <a:ahLst/>
              <a:cxnLst/>
              <a:rect l="l" t="t" r="r" b="b"/>
              <a:pathLst>
                <a:path w="949297" h="334863" extrusionOk="0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avLst/>
              <a:gdLst/>
              <a:ahLst/>
              <a:cxnLst/>
              <a:rect l="l" t="t" r="r" b="b"/>
              <a:pathLst>
                <a:path w="629392" h="278308" extrusionOk="0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avLst/>
              <a:gdLst/>
              <a:ahLst/>
              <a:cxnLst/>
              <a:rect l="l" t="t" r="r" b="b"/>
              <a:pathLst>
                <a:path w="735035" h="297656" extrusionOk="0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avLst/>
              <a:gdLst/>
              <a:ahLst/>
              <a:cxnLst/>
              <a:rect l="l" t="t" r="r" b="b"/>
              <a:pathLst>
                <a:path w="470184" h="250031" extrusionOk="0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2CA388"/>
            </a:gs>
            <a:gs pos="100000">
              <a:srgbClr val="A6D683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defRPr sz="32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6D683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B3C2"/>
              </a:buClr>
              <a:buSzPts val="2400"/>
              <a:buFont typeface="Chivo"/>
              <a:buChar char="▰"/>
              <a:defRPr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rgbClr val="9EB3C2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500034" y="428610"/>
            <a:ext cx="7543824" cy="31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sz="4500" dirty="0" smtClean="0"/>
              <a:t>Открытый межмуниципальный детско-юношеский экологический фестиваль </a:t>
            </a:r>
            <a:r>
              <a:rPr lang="ru-RU" sz="6600" dirty="0" smtClean="0"/>
              <a:t>«GreenWay</a:t>
            </a:r>
            <a:r>
              <a:rPr lang="ru-RU" sz="6600" dirty="0" smtClean="0"/>
              <a:t>»</a:t>
            </a:r>
            <a:endParaRPr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4214824"/>
            <a:ext cx="7143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 smtClean="0">
                <a:solidFill>
                  <a:srgbClr val="0070C0"/>
                </a:solidFill>
                <a:latin typeface="Roboto Slab"/>
                <a:ea typeface="Roboto Slab"/>
                <a:cs typeface="Roboto Slab"/>
                <a:sym typeface="Roboto Slab"/>
              </a:rPr>
              <a:t>Балаковский муниципальный район</a:t>
            </a:r>
            <a:endParaRPr lang="ru-RU" sz="2500" b="1" dirty="0" smtClean="0">
              <a:solidFill>
                <a:srgbClr val="0070C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026" name="Picture 2" descr="C:\Users\Asus\Desktop\Муниципальные практики 2020\Гринвей\Эмблема Фестивал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42858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71682" name="Picture 2" descr="C:\Users\Asus\Desktop\Муниципальные практики 2020\Гринвей\Заставка_Гринвей.jpg"/>
          <p:cNvPicPr>
            <a:picLocks noChangeAspect="1" noChangeArrowheads="1"/>
          </p:cNvPicPr>
          <p:nvPr/>
        </p:nvPicPr>
        <p:blipFill>
          <a:blip r:embed="rId2"/>
          <a:srcRect b="1219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400051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ПРИГЛАШАЕТ ДРУЗЕЙ!</a:t>
            </a:r>
            <a:endParaRPr lang="ru-RU" sz="5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Цели </a:t>
            </a:r>
            <a:r>
              <a:rPr lang="ru-RU" dirty="0" smtClean="0"/>
              <a:t>фестиваля:</a:t>
            </a:r>
            <a:endParaRPr dirty="0"/>
          </a:p>
        </p:txBody>
      </p:sp>
      <p:sp>
        <p:nvSpPr>
          <p:cNvPr id="149" name="Google Shape;149;p1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785786" y="1785932"/>
            <a:ext cx="79296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00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-  содействие </a:t>
            </a:r>
            <a:r>
              <a:rPr lang="ru-RU" sz="2000" dirty="0" smtClean="0">
                <a:solidFill>
                  <a:srgbClr val="333300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формированию экологической культуры детей и юношества, привлечение их к исследованию актуальных экологических проблем своей местности, </a:t>
            </a:r>
            <a:endParaRPr lang="ru-RU" sz="2000" dirty="0" smtClean="0">
              <a:solidFill>
                <a:srgbClr val="333300"/>
              </a:solidFill>
              <a:latin typeface="Century Gothic" pitchFamily="34" charset="0"/>
              <a:ea typeface="Roboto Slab"/>
              <a:cs typeface="Roboto Slab"/>
              <a:sym typeface="Roboto Slab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00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- формирование </a:t>
            </a:r>
            <a:r>
              <a:rPr lang="ru-RU" sz="2000" dirty="0" smtClean="0">
                <a:solidFill>
                  <a:srgbClr val="333300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в детской и молодежной среде бережного отношения к природе, </a:t>
            </a:r>
            <a:endParaRPr lang="ru-RU" sz="2000" dirty="0" smtClean="0">
              <a:solidFill>
                <a:srgbClr val="333300"/>
              </a:solidFill>
              <a:latin typeface="Century Gothic" pitchFamily="34" charset="0"/>
              <a:ea typeface="Roboto Slab"/>
              <a:cs typeface="Roboto Slab"/>
              <a:sym typeface="Roboto Slab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00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- мобилизация </a:t>
            </a:r>
            <a:r>
              <a:rPr lang="ru-RU" sz="2000" dirty="0" smtClean="0">
                <a:solidFill>
                  <a:srgbClr val="333300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молодежи на реализацию программ улучшения экологической обстановки родного края, </a:t>
            </a:r>
            <a:endParaRPr lang="ru-RU" sz="2000" dirty="0" smtClean="0">
              <a:solidFill>
                <a:srgbClr val="333300"/>
              </a:solidFill>
              <a:latin typeface="Century Gothic" pitchFamily="34" charset="0"/>
              <a:ea typeface="Roboto Slab"/>
              <a:cs typeface="Roboto Slab"/>
              <a:sym typeface="Roboto Slab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33300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- предоставление </a:t>
            </a:r>
            <a:r>
              <a:rPr lang="ru-RU" sz="2000" dirty="0" smtClean="0">
                <a:solidFill>
                  <a:srgbClr val="333300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молодежи возможности решать </a:t>
            </a:r>
            <a:r>
              <a:rPr lang="ru-RU" sz="2000" dirty="0" err="1" smtClean="0">
                <a:solidFill>
                  <a:srgbClr val="333300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экопроблемы</a:t>
            </a:r>
            <a:r>
              <a:rPr lang="ru-RU" sz="2000" dirty="0" smtClean="0">
                <a:solidFill>
                  <a:srgbClr val="333300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 через собственное участие и творчество</a:t>
            </a:r>
            <a:r>
              <a:rPr lang="ru-RU" sz="2000" dirty="0" smtClean="0">
                <a:solidFill>
                  <a:srgbClr val="333300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.</a:t>
            </a:r>
            <a:endParaRPr lang="ru-RU" sz="2000" dirty="0" smtClean="0">
              <a:solidFill>
                <a:srgbClr val="333300"/>
              </a:solidFill>
              <a:latin typeface="Century Gothic" pitchFamily="34" charset="0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>
            <a:off x="571472" y="357172"/>
            <a:ext cx="771527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45085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Достижение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цели предполагало решение задач посредством реализации экологических природоохранных и культурно-массовых мероприятий, исследовательских проектов, экологического </a:t>
            </a: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форума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</p:txBody>
      </p:sp>
      <p:pic>
        <p:nvPicPr>
          <p:cNvPr id="52225" name="Picture 1" descr="C:\Users\Asus\Desktop\Муниципальные практики 2020\Гринвей\Фото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476" y="2428874"/>
            <a:ext cx="3089582" cy="2474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226" name="Picture 2" descr="C:\Users\Asus\Desktop\Муниципальные практики 2020\Гринвей\Фото 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428874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body" idx="1"/>
          </p:nvPr>
        </p:nvSpPr>
        <p:spPr>
          <a:xfrm>
            <a:off x="1071538" y="357172"/>
            <a:ext cx="7708504" cy="12858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5500" b="1" dirty="0" smtClean="0">
                <a:latin typeface="Roboto Slab"/>
                <a:ea typeface="Roboto Slab"/>
                <a:cs typeface="Roboto Slab"/>
                <a:sym typeface="Roboto Slab"/>
              </a:rPr>
              <a:t>Партнеры </a:t>
            </a:r>
            <a:r>
              <a:rPr lang="ru-RU" sz="5500" b="1" dirty="0" smtClean="0">
                <a:latin typeface="Roboto Slab"/>
                <a:ea typeface="Roboto Slab"/>
                <a:cs typeface="Roboto Slab"/>
                <a:sym typeface="Roboto Slab"/>
              </a:rPr>
              <a:t>Фестиваля</a:t>
            </a:r>
            <a:endParaRPr lang="ru-RU" sz="5500" b="1" dirty="0" smtClean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8" name="Google Shape;168;p17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71618"/>
            <a:ext cx="671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– комитет образования администрации БМР;</a:t>
            </a:r>
          </a:p>
          <a:p>
            <a:pPr lvl="0" indent="450215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– Центр общественной информации Балаковской АЭС;</a:t>
            </a:r>
          </a:p>
          <a:p>
            <a:pPr lvl="0" indent="450215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– Балаковское отделение Всероссийского общества охраны природы;</a:t>
            </a:r>
          </a:p>
          <a:p>
            <a:pPr lvl="0" indent="450215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 – </a:t>
            </a: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комитет по </a:t>
            </a: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благоустройству АБМР; </a:t>
            </a:r>
          </a:p>
          <a:p>
            <a:pPr lvl="0" indent="450215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– руководители крупных предприятий БМР;</a:t>
            </a:r>
          </a:p>
          <a:p>
            <a:pPr lvl="0" indent="450215">
              <a:lnSpc>
                <a:spcPct val="15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– отдел по СМИ </a:t>
            </a: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  <a:ea typeface="Roboto Slab"/>
                <a:cs typeface="Roboto Slab"/>
                <a:sym typeface="Roboto Slab"/>
              </a:rPr>
              <a:t>АБМР.</a:t>
            </a:r>
            <a:endParaRPr lang="ru-RU" sz="1600" b="1" dirty="0" smtClean="0">
              <a:solidFill>
                <a:schemeClr val="bg1"/>
              </a:solidFill>
              <a:latin typeface="Century Gothic" pitchFamily="34" charset="0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357158" y="142858"/>
            <a:ext cx="4071966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/>
              <a:t>Ступень 1. </a:t>
            </a:r>
            <a:br>
              <a:rPr lang="ru-RU" sz="4400" dirty="0" smtClean="0"/>
            </a:br>
            <a:r>
              <a:rPr lang="ru-RU" sz="4400" dirty="0" err="1" smtClean="0"/>
              <a:t>Эко-ДОМ</a:t>
            </a:r>
            <a:endParaRPr sz="4400" dirty="0"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6" name="Picture 4" descr="E:\Эстафета добра_Саратов_2019\ПРОЕКТ_ЭСТАФЕТА ДОБРА\Акция_1 фото_Чистота начинается с тебя 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9"/>
            <a:ext cx="4429156" cy="2952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F:\Эстафета добра\9.jpg"/>
          <p:cNvPicPr>
            <a:picLocks noChangeAspect="1" noChangeArrowheads="1"/>
          </p:cNvPicPr>
          <p:nvPr/>
        </p:nvPicPr>
        <p:blipFill>
          <a:blip r:embed="rId4" cstate="print"/>
          <a:srcRect l="27451" r="17647"/>
          <a:stretch>
            <a:fillRect/>
          </a:stretch>
        </p:blipFill>
        <p:spPr bwMode="auto">
          <a:xfrm flipH="1">
            <a:off x="5214942" y="500048"/>
            <a:ext cx="3497139" cy="4296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214282" y="2071684"/>
            <a:ext cx="4286280" cy="8148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FFFFFF"/>
                </a:solidFill>
              </a:rPr>
              <a:t>Ступень 2. </a:t>
            </a:r>
            <a:br>
              <a:rPr lang="ru-RU" sz="4000" dirty="0" smtClean="0">
                <a:solidFill>
                  <a:srgbClr val="FFFFFF"/>
                </a:solidFill>
              </a:rPr>
            </a:br>
            <a:r>
              <a:rPr lang="ru-RU" sz="4000" dirty="0" err="1" smtClean="0">
                <a:solidFill>
                  <a:srgbClr val="FFFFFF"/>
                </a:solidFill>
              </a:rPr>
              <a:t>Эко-ГЛАС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33" name="Google Shape;233;p23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6</a:t>
            </a:fld>
            <a:endParaRPr/>
          </a:p>
        </p:txBody>
      </p:sp>
      <p:pic>
        <p:nvPicPr>
          <p:cNvPr id="37891" name="Picture 3" descr="C:\Users\Asus\Desktop\Муниципальные практики 2020\Гринвей\Фото 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00048"/>
            <a:ext cx="536321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 descr="C:\Users\Asus\Desktop\Муниципальные практики 2020\Гринвей\Фото 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000378"/>
            <a:ext cx="2938578" cy="1957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>
            <a:spLocks noGrp="1"/>
          </p:cNvSpPr>
          <p:nvPr>
            <p:ph type="ctrTitle" idx="4294967295"/>
          </p:nvPr>
        </p:nvSpPr>
        <p:spPr>
          <a:xfrm>
            <a:off x="428596" y="642924"/>
            <a:ext cx="548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dirty="0" smtClean="0"/>
              <a:t>Ступень 3.</a:t>
            </a:r>
            <a:br>
              <a:rPr lang="ru-RU" sz="7200" dirty="0" smtClean="0"/>
            </a:br>
            <a:r>
              <a:rPr lang="ru-RU" sz="7200" dirty="0" err="1" smtClean="0"/>
              <a:t>Эко-ТУР</a:t>
            </a:r>
            <a:endParaRPr sz="7200" dirty="0"/>
          </a:p>
        </p:txBody>
      </p:sp>
      <p:sp>
        <p:nvSpPr>
          <p:cNvPr id="182" name="Google Shape;182;p19"/>
          <p:cNvSpPr/>
          <p:nvPr/>
        </p:nvSpPr>
        <p:spPr>
          <a:xfrm>
            <a:off x="7570680" y="2247629"/>
            <a:ext cx="283836" cy="27101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7218453" y="725678"/>
            <a:ext cx="1216091" cy="1216410"/>
            <a:chOff x="6654650" y="3665275"/>
            <a:chExt cx="409100" cy="409125"/>
          </a:xfrm>
        </p:grpSpPr>
        <p:sp>
          <p:nvSpPr>
            <p:cNvPr id="184" name="Google Shape;184;p1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19"/>
          <p:cNvGrpSpPr/>
          <p:nvPr/>
        </p:nvGrpSpPr>
        <p:grpSpPr>
          <a:xfrm rot="1056970">
            <a:off x="6046093" y="1682069"/>
            <a:ext cx="803433" cy="803550"/>
            <a:chOff x="570875" y="4322250"/>
            <a:chExt cx="443300" cy="443325"/>
          </a:xfrm>
        </p:grpSpPr>
        <p:sp>
          <p:nvSpPr>
            <p:cNvPr id="187" name="Google Shape;187;p1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5400000" algn="bl" rotWithShape="0">
                <a:srgbClr val="00001A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9"/>
          <p:cNvSpPr/>
          <p:nvPr/>
        </p:nvSpPr>
        <p:spPr>
          <a:xfrm rot="2466685">
            <a:off x="6136548" y="961352"/>
            <a:ext cx="394362" cy="37655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9"/>
          <p:cNvSpPr/>
          <p:nvPr/>
        </p:nvSpPr>
        <p:spPr>
          <a:xfrm rot="-1609489">
            <a:off x="6713312" y="1198287"/>
            <a:ext cx="283826" cy="27100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9"/>
          <p:cNvSpPr/>
          <p:nvPr/>
        </p:nvSpPr>
        <p:spPr>
          <a:xfrm rot="2926195">
            <a:off x="8434174" y="1412981"/>
            <a:ext cx="212540" cy="20294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9"/>
          <p:cNvSpPr/>
          <p:nvPr/>
        </p:nvSpPr>
        <p:spPr>
          <a:xfrm rot="-1609101">
            <a:off x="7513412" y="329101"/>
            <a:ext cx="191497" cy="1828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7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8" name="Picture 2" descr="C:\Users\Asus\Desktop\Муниципальные практики 2020\Гринвей\Фото 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8"/>
            <a:ext cx="3714776" cy="2477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" descr="C:\Users\Asus\Desktop\Муниципальные практики 2020\Гринвей\_Фото20.jpg"/>
          <p:cNvPicPr>
            <a:picLocks noChangeAspect="1" noChangeArrowheads="1"/>
          </p:cNvPicPr>
          <p:nvPr/>
        </p:nvPicPr>
        <p:blipFill>
          <a:blip r:embed="rId4"/>
          <a:srcRect t="12003"/>
          <a:stretch>
            <a:fillRect/>
          </a:stretch>
        </p:blipFill>
        <p:spPr bwMode="auto">
          <a:xfrm>
            <a:off x="4572000" y="2285998"/>
            <a:ext cx="4071966" cy="261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"/>
          <p:cNvSpPr/>
          <p:nvPr/>
        </p:nvSpPr>
        <p:spPr>
          <a:xfrm>
            <a:off x="4016025" y="805701"/>
            <a:ext cx="4670928" cy="3636371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4"/>
          <p:cNvSpPr/>
          <p:nvPr/>
        </p:nvSpPr>
        <p:spPr>
          <a:xfrm>
            <a:off x="4211481" y="998802"/>
            <a:ext cx="4279800" cy="27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3" name="Google Shape;363;p34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Google Shape;180;p19"/>
          <p:cNvSpPr txBox="1">
            <a:spLocks/>
          </p:cNvSpPr>
          <p:nvPr/>
        </p:nvSpPr>
        <p:spPr>
          <a:xfrm>
            <a:off x="4357686" y="1857370"/>
            <a:ext cx="4057372" cy="11598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Slab"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Ступень 4.</a:t>
            </a:r>
            <a:b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</a:br>
            <a:r>
              <a:rPr kumimoji="0" lang="ru-RU" sz="6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Эко-ФОРУМ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5362" name="Picture 2" descr="C:\Users\Asus\Desktop\Муниципальные практики 2020\Гринвей\Фото 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8"/>
            <a:ext cx="3432457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 descr="C:\Users\Asus\Desktop\Муниципальные практики 2020\Гринвей\Фото 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6"/>
            <a:ext cx="3368708" cy="2243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0"/>
          <p:cNvSpPr txBox="1">
            <a:spLocks noGrp="1"/>
          </p:cNvSpPr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err="1" smtClean="0"/>
              <a:t>Эко-ФОРУМ</a:t>
            </a:r>
            <a:endParaRPr sz="4800" dirty="0"/>
          </a:p>
        </p:txBody>
      </p:sp>
      <p:sp>
        <p:nvSpPr>
          <p:cNvPr id="203" name="Google Shape;203;p20"/>
          <p:cNvSpPr txBox="1">
            <a:spLocks noGrp="1"/>
          </p:cNvSpPr>
          <p:nvPr>
            <p:ph type="sldNum" idx="12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44033" name="Picture 1" descr="C:\Users\Asus\Desktop\Муниципальные практики 2020\Гринвей\Фото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6"/>
            <a:ext cx="4750587" cy="316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4" name="Picture 2" descr="C:\Users\Asus\Desktop\Муниципальные практики 2020\Гринвей\Фото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5734"/>
            <a:ext cx="3377334" cy="2252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5" name="Picture 3" descr="C:\Users\Asus\Desktop\Муниципальные практики 2020\Гринвей\Фото 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714626"/>
            <a:ext cx="3286148" cy="219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morri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154</Words>
  <Application>Microsoft Office PowerPoint</Application>
  <PresentationFormat>Экран (16:9)</PresentationFormat>
  <Paragraphs>29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Macmorris template</vt:lpstr>
      <vt:lpstr>Открытый межмуниципальный детско-юношеский экологический фестиваль «GreenWay»</vt:lpstr>
      <vt:lpstr>Цели фестиваля:</vt:lpstr>
      <vt:lpstr>Слайд 3</vt:lpstr>
      <vt:lpstr>Слайд 4</vt:lpstr>
      <vt:lpstr>Ступень 1.  Эко-ДОМ</vt:lpstr>
      <vt:lpstr>Ступень 2.  Эко-ГЛАС</vt:lpstr>
      <vt:lpstr>Ступень 3. Эко-ТУР</vt:lpstr>
      <vt:lpstr>Слайд 8</vt:lpstr>
      <vt:lpstr>Эко-ФОРУМ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межмуниципальный детско-юношеский экологический фестиваль «GreenWay»</dc:title>
  <dc:creator>Asus</dc:creator>
  <cp:lastModifiedBy>Asus</cp:lastModifiedBy>
  <cp:revision>10</cp:revision>
  <dcterms:modified xsi:type="dcterms:W3CDTF">2020-07-13T12:46:29Z</dcterms:modified>
</cp:coreProperties>
</file>